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0" r:id="rId5"/>
    <p:sldId id="263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215E8-2F1E-403C-A7D6-ACC44CB713E7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88CD3-BBC6-480F-AEA4-BCCBB59E3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649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215E8-2F1E-403C-A7D6-ACC44CB713E7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88CD3-BBC6-480F-AEA4-BCCBB59E364D}" type="slidenum">
              <a:rPr lang="en-GB" smtClean="0"/>
              <a:t>‹#›</a:t>
            </a:fld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229200"/>
            <a:ext cx="2219326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45895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215E8-2F1E-403C-A7D6-ACC44CB713E7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88CD3-BBC6-480F-AEA4-BCCBB59E3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54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215E8-2F1E-403C-A7D6-ACC44CB713E7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88CD3-BBC6-480F-AEA4-BCCBB59E3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011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215E8-2F1E-403C-A7D6-ACC44CB713E7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88CD3-BBC6-480F-AEA4-BCCBB59E3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568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215E8-2F1E-403C-A7D6-ACC44CB713E7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88CD3-BBC6-480F-AEA4-BCCBB59E3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782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215E8-2F1E-403C-A7D6-ACC44CB713E7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88CD3-BBC6-480F-AEA4-BCCBB59E3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19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215E8-2F1E-403C-A7D6-ACC44CB713E7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88CD3-BBC6-480F-AEA4-BCCBB59E3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920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215E8-2F1E-403C-A7D6-ACC44CB713E7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88CD3-BBC6-480F-AEA4-BCCBB59E3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172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215E8-2F1E-403C-A7D6-ACC44CB713E7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88CD3-BBC6-480F-AEA4-BCCBB59E3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835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215E8-2F1E-403C-A7D6-ACC44CB713E7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88CD3-BBC6-480F-AEA4-BCCBB59E3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628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215E8-2F1E-403C-A7D6-ACC44CB713E7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88CD3-BBC6-480F-AEA4-BCCBB59E3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11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heatreeactivitycentre.co.uk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heatreeactivitycentre.co.uk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7687686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7848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Heatree</a:t>
            </a:r>
            <a:r>
              <a:rPr lang="en-GB" dirty="0" smtClean="0"/>
              <a:t> overview video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http://heatreeactivitycentre.co.uk/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710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Departure and return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Leaving school at 10am on Monday 19</a:t>
            </a:r>
            <a:r>
              <a:rPr lang="en-GB" baseline="30000" dirty="0" smtClean="0"/>
              <a:t>th</a:t>
            </a:r>
            <a:r>
              <a:rPr lang="en-GB" dirty="0" smtClean="0"/>
              <a:t> March (be in school at the usual time)</a:t>
            </a:r>
          </a:p>
          <a:p>
            <a:r>
              <a:rPr lang="en-GB" dirty="0" smtClean="0"/>
              <a:t>Returning by 3.15pm on Wednesday 21</a:t>
            </a:r>
            <a:r>
              <a:rPr lang="en-GB" baseline="30000" dirty="0" smtClean="0"/>
              <a:t>st</a:t>
            </a:r>
            <a:r>
              <a:rPr lang="en-GB" dirty="0" smtClean="0"/>
              <a:t> March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006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Climbing tower</a:t>
            </a:r>
          </a:p>
          <a:p>
            <a:r>
              <a:rPr lang="en-GB" dirty="0" smtClean="0"/>
              <a:t>Orienteering</a:t>
            </a:r>
          </a:p>
          <a:p>
            <a:r>
              <a:rPr lang="en-GB" dirty="0" smtClean="0"/>
              <a:t>Low adventure (assault course)</a:t>
            </a:r>
          </a:p>
          <a:p>
            <a:r>
              <a:rPr lang="en-GB" dirty="0" smtClean="0"/>
              <a:t>Wilderness Venture (exploring Dartmoor)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869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Food and clothing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Children will need to bring a packed lunch on the Monday</a:t>
            </a:r>
          </a:p>
          <a:p>
            <a:r>
              <a:rPr lang="en-GB" dirty="0" smtClean="0"/>
              <a:t>All other food will be provided (including lunch on the Wednesday)</a:t>
            </a:r>
          </a:p>
          <a:p>
            <a:r>
              <a:rPr lang="en-GB" dirty="0" smtClean="0"/>
              <a:t>They will need a sleeping bag or duvet cover (single duvets are provided)</a:t>
            </a:r>
          </a:p>
          <a:p>
            <a:r>
              <a:rPr lang="en-GB" dirty="0" smtClean="0"/>
              <a:t>They should wear old clothes to school as they will be taking part in their first activity shortly after arrival</a:t>
            </a:r>
          </a:p>
          <a:p>
            <a:r>
              <a:rPr lang="en-GB" dirty="0" smtClean="0"/>
              <a:t>A full kit list will be provided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795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Health and Safety video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http://heatreeactivitycentre.co.uk/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445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8640960" cy="4525963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Please do not send children in with chocolates, sweets, fizzy drinks etc. </a:t>
            </a:r>
          </a:p>
          <a:p>
            <a:r>
              <a:rPr lang="en-GB" dirty="0" smtClean="0"/>
              <a:t>We will expect children to stay in their rooms except in emergency.  A good sleep on the first night is essential!</a:t>
            </a:r>
          </a:p>
          <a:p>
            <a:r>
              <a:rPr lang="en-GB" dirty="0" smtClean="0"/>
              <a:t>No electronics please.</a:t>
            </a:r>
          </a:p>
          <a:p>
            <a:r>
              <a:rPr lang="en-GB" dirty="0" smtClean="0"/>
              <a:t>We will allocate rooms.  Please be flexible but let us know of any major concerns.</a:t>
            </a:r>
          </a:p>
          <a:p>
            <a:r>
              <a:rPr lang="en-GB" dirty="0" smtClean="0"/>
              <a:t>Please make sure we have up-to-date information on medical/allergy/dietary needs (we will send out a form shortly).</a:t>
            </a:r>
          </a:p>
          <a:p>
            <a:r>
              <a:rPr lang="en-GB" dirty="0" smtClean="0"/>
              <a:t>Please bring any medication into school on Friday 16</a:t>
            </a:r>
            <a:r>
              <a:rPr lang="en-GB" baseline="30000" dirty="0" smtClean="0"/>
              <a:t>th</a:t>
            </a:r>
            <a:r>
              <a:rPr lang="en-GB" dirty="0" smtClean="0"/>
              <a:t> March.  Make sure it is clearly labelled with your child’s name and dosage instructions in a waterproof, sealable bag.</a:t>
            </a:r>
          </a:p>
          <a:p>
            <a:r>
              <a:rPr lang="en-GB" dirty="0" smtClean="0"/>
              <a:t>Please let us know of any special considerations regarding your child.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903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00808"/>
            <a:ext cx="6048671" cy="3316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1197" y="52477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4000" dirty="0" smtClean="0"/>
              <a:t>Further details (including contact details)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4000" dirty="0" smtClean="0"/>
              <a:t>http://heatreeactivitycentre.co.uk/</a:t>
            </a:r>
            <a:br>
              <a:rPr lang="en-GB" sz="4000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545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256</Words>
  <Application>Microsoft Office PowerPoint</Application>
  <PresentationFormat>On-screen Show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Heatree overview video</vt:lpstr>
      <vt:lpstr>Departure and return</vt:lpstr>
      <vt:lpstr>Activities</vt:lpstr>
      <vt:lpstr>Food and clothing</vt:lpstr>
      <vt:lpstr>Health and Safety video</vt:lpstr>
      <vt:lpstr>Other</vt:lpstr>
      <vt:lpstr>Further details (including contact details) http://heatreeactivitycentre.co.uk/ </vt:lpstr>
    </vt:vector>
  </TitlesOfParts>
  <Company>Ivybridge Academy Trust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 Principal</dc:creator>
  <cp:lastModifiedBy>The Principal</cp:lastModifiedBy>
  <cp:revision>7</cp:revision>
  <dcterms:created xsi:type="dcterms:W3CDTF">2018-01-30T20:30:22Z</dcterms:created>
  <dcterms:modified xsi:type="dcterms:W3CDTF">2018-01-30T21:03:59Z</dcterms:modified>
</cp:coreProperties>
</file>