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67" r:id="rId23"/>
  </p:sldIdLst>
  <p:sldSz cx="9144000" cy="6858000" type="screen4x3"/>
  <p:notesSz cx="6858000" cy="9144000"/>
  <p:embeddedFontLst>
    <p:embeddedFont>
      <p:font typeface="Twinkl SemiBold" charset="0"/>
      <p:bold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Sassoon Infant Rg" charset="0"/>
      <p:regular r:id="rId31"/>
      <p:bold r:id="rId32"/>
    </p:embeddedFont>
    <p:embeddedFont>
      <p:font typeface="Twinkl" charset="0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xmlns="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-1164" y="-9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Three Billy Goats Gruff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Once upon a time there were three Billy Goats Gruff. They lived in a valley in the hills.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To reach the valley, the three billy goats had to cross a river.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</a:t>
            </a:r>
            <a:r>
              <a:rPr lang="en-GB" sz="2400" dirty="0">
                <a:solidFill>
                  <a:schemeClr val="tx1"/>
                </a:solidFill>
              </a:rPr>
              <a:t>three goats made a plan. </a:t>
            </a:r>
            <a:r>
              <a:rPr lang="en-GB" sz="2400" dirty="0" smtClean="0">
                <a:solidFill>
                  <a:schemeClr val="tx1"/>
                </a:solidFill>
              </a:rPr>
              <a:t>The smallest Billy Goat Gruff was the first to try and cross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</a:t>
            </a:r>
            <a:r>
              <a:rPr lang="en-GB" sz="2400" dirty="0">
                <a:solidFill>
                  <a:schemeClr val="tx1"/>
                </a:solidFill>
              </a:rPr>
              <a:t>from under the </a:t>
            </a:r>
            <a:r>
              <a:rPr lang="en-GB" sz="2400" dirty="0" smtClean="0">
                <a:solidFill>
                  <a:schemeClr val="tx1"/>
                </a:solidFill>
              </a:rPr>
              <a:t>bridge. “It’s only me, little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</a:t>
            </a:r>
            <a:r>
              <a:rPr lang="en-GB" sz="2400" dirty="0">
                <a:solidFill>
                  <a:schemeClr val="tx1"/>
                </a:solidFill>
              </a:rPr>
              <a:t> from under the bridge</a:t>
            </a:r>
            <a:r>
              <a:rPr lang="en-GB" sz="2400" dirty="0" smtClean="0">
                <a:solidFill>
                  <a:schemeClr val="tx1"/>
                </a:solidFill>
              </a:rPr>
              <a:t>. “It’s only me, medium sized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Trip-trap, trip-trap went his hooves.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from under the bridge. “It is I, big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</a:t>
            </a:r>
            <a:r>
              <a:rPr lang="en-GB" sz="2400" smtClean="0">
                <a:solidFill>
                  <a:schemeClr val="tx1"/>
                </a:solidFill>
              </a:rPr>
              <a:t>!” roared </a:t>
            </a:r>
            <a:r>
              <a:rPr lang="en-GB" sz="2400" dirty="0" smtClean="0">
                <a:solidFill>
                  <a:schemeClr val="tx1"/>
                </a:solidFill>
              </a:rPr>
              <a:t>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End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1327</TotalTime>
  <Words>459</Words>
  <Application>Microsoft Office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Twinkl SemiBold</vt:lpstr>
      <vt:lpstr>Calibri</vt:lpstr>
      <vt:lpstr>Sassoon Infant Rg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The Principal</cp:lastModifiedBy>
  <cp:revision>126</cp:revision>
  <dcterms:created xsi:type="dcterms:W3CDTF">2014-10-01T16:09:27Z</dcterms:created>
  <dcterms:modified xsi:type="dcterms:W3CDTF">2019-03-08T14:52:11Z</dcterms:modified>
</cp:coreProperties>
</file>